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59" r:id="rId4"/>
    <p:sldId id="269" r:id="rId5"/>
    <p:sldId id="270" r:id="rId6"/>
    <p:sldId id="262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BDC78-9EE5-410E-9D99-02B8DB25ADF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57A388E-D4EF-458B-8A03-70212AF36A49}">
      <dgm:prSet phldrT="[Texte]" custT="1"/>
      <dgm:spPr/>
      <dgm:t>
        <a:bodyPr/>
        <a:lstStyle/>
        <a:p>
          <a:r>
            <a:rPr lang="fr-FR" sz="2000" dirty="0" smtClean="0"/>
            <a:t>ESCULAP</a:t>
          </a:r>
          <a:endParaRPr lang="fr-FR" sz="2000" dirty="0"/>
        </a:p>
      </dgm:t>
    </dgm:pt>
    <dgm:pt modelId="{B0ED37AA-5754-4C1B-8F8E-526EED380F20}" type="parTrans" cxnId="{5D4E6584-AA5A-43FC-8DE0-89589B1EC5FA}">
      <dgm:prSet/>
      <dgm:spPr/>
      <dgm:t>
        <a:bodyPr/>
        <a:lstStyle/>
        <a:p>
          <a:endParaRPr lang="fr-FR" sz="2400"/>
        </a:p>
      </dgm:t>
    </dgm:pt>
    <dgm:pt modelId="{96FFD9EC-3489-4D77-9A9C-84ED90068A4E}" type="sibTrans" cxnId="{5D4E6584-AA5A-43FC-8DE0-89589B1EC5FA}">
      <dgm:prSet/>
      <dgm:spPr/>
      <dgm:t>
        <a:bodyPr/>
        <a:lstStyle/>
        <a:p>
          <a:endParaRPr lang="fr-FR" sz="2400"/>
        </a:p>
      </dgm:t>
    </dgm:pt>
    <dgm:pt modelId="{ED042728-85F7-4BA2-B7F2-FC6B8AFFBE66}">
      <dgm:prSet phldrT="[Texte]" custT="1"/>
      <dgm:spPr/>
      <dgm:t>
        <a:bodyPr/>
        <a:lstStyle/>
        <a:p>
          <a:r>
            <a:rPr lang="fr-FR" sz="1600" b="1" dirty="0" smtClean="0"/>
            <a:t>International:</a:t>
          </a:r>
        </a:p>
        <a:p>
          <a:r>
            <a:rPr lang="fr-FR" sz="1600" dirty="0" smtClean="0"/>
            <a:t>Acteur reconnu</a:t>
          </a:r>
        </a:p>
        <a:p>
          <a:r>
            <a:rPr lang="fr-FR" sz="1600" dirty="0" smtClean="0"/>
            <a:t>Consortium</a:t>
          </a:r>
        </a:p>
        <a:p>
          <a:r>
            <a:rPr lang="fr-FR" sz="1600" dirty="0" smtClean="0"/>
            <a:t>FET-OPEN</a:t>
          </a:r>
          <a:endParaRPr lang="fr-FR" sz="1600" dirty="0"/>
        </a:p>
      </dgm:t>
    </dgm:pt>
    <dgm:pt modelId="{0103F8AB-02B1-4EE3-862C-E23D984BB3A4}" type="parTrans" cxnId="{90E5B955-5BAB-4221-824D-89FE518E4276}">
      <dgm:prSet custT="1"/>
      <dgm:spPr/>
      <dgm:t>
        <a:bodyPr/>
        <a:lstStyle/>
        <a:p>
          <a:endParaRPr lang="fr-FR" sz="1600"/>
        </a:p>
      </dgm:t>
    </dgm:pt>
    <dgm:pt modelId="{0340A17C-ACDA-401D-B1E4-3CE116E1C0CC}" type="sibTrans" cxnId="{90E5B955-5BAB-4221-824D-89FE518E4276}">
      <dgm:prSet/>
      <dgm:spPr/>
      <dgm:t>
        <a:bodyPr/>
        <a:lstStyle/>
        <a:p>
          <a:endParaRPr lang="fr-FR" sz="2400"/>
        </a:p>
      </dgm:t>
    </dgm:pt>
    <dgm:pt modelId="{0DB46248-EC63-4EA0-9508-BA01017CA957}">
      <dgm:prSet phldrT="[Texte]" custT="1"/>
      <dgm:spPr/>
      <dgm:t>
        <a:bodyPr/>
        <a:lstStyle/>
        <a:p>
          <a:r>
            <a:rPr lang="fr-FR" sz="1600" b="1" dirty="0" smtClean="0"/>
            <a:t>Synergie :</a:t>
          </a:r>
        </a:p>
        <a:p>
          <a:r>
            <a:rPr lang="fr-FR" sz="1600" dirty="0" smtClean="0"/>
            <a:t>3 tutelles</a:t>
          </a:r>
        </a:p>
        <a:p>
          <a:r>
            <a:rPr lang="fr-FR" sz="1600" dirty="0" smtClean="0"/>
            <a:t>Innovation Injecteur</a:t>
          </a:r>
        </a:p>
        <a:p>
          <a:r>
            <a:rPr lang="fr-FR" sz="1600" dirty="0" smtClean="0"/>
            <a:t>Installation unique en France</a:t>
          </a:r>
        </a:p>
        <a:p>
          <a:endParaRPr lang="fr-FR" sz="1600" dirty="0"/>
        </a:p>
      </dgm:t>
    </dgm:pt>
    <dgm:pt modelId="{AE1B6F35-3C3F-48D5-B7B8-70F2A794D5FF}" type="parTrans" cxnId="{4E4B9FF3-B874-4267-B5C2-5C1BD0DA52A9}">
      <dgm:prSet custT="1"/>
      <dgm:spPr/>
      <dgm:t>
        <a:bodyPr/>
        <a:lstStyle/>
        <a:p>
          <a:endParaRPr lang="fr-FR" sz="1600"/>
        </a:p>
      </dgm:t>
    </dgm:pt>
    <dgm:pt modelId="{B3817931-E4DE-45FE-96C1-352861BEA37E}" type="sibTrans" cxnId="{4E4B9FF3-B874-4267-B5C2-5C1BD0DA52A9}">
      <dgm:prSet/>
      <dgm:spPr/>
      <dgm:t>
        <a:bodyPr/>
        <a:lstStyle/>
        <a:p>
          <a:endParaRPr lang="fr-FR" sz="2400"/>
        </a:p>
      </dgm:t>
    </dgm:pt>
    <dgm:pt modelId="{32CBF9C2-F06A-4C41-A2F2-84A09D1F89F0}">
      <dgm:prSet phldrT="[Texte]" custT="1"/>
      <dgm:spPr/>
      <dgm:t>
        <a:bodyPr/>
        <a:lstStyle/>
        <a:p>
          <a:r>
            <a:rPr lang="fr-FR" sz="1600" b="1" dirty="0" smtClean="0"/>
            <a:t>Formation: </a:t>
          </a:r>
        </a:p>
        <a:p>
          <a:r>
            <a:rPr lang="fr-FR" sz="1600" dirty="0" smtClean="0"/>
            <a:t>Nouveaux profils de recherche</a:t>
          </a:r>
        </a:p>
        <a:p>
          <a:r>
            <a:rPr lang="fr-FR" sz="1600" dirty="0" smtClean="0"/>
            <a:t>Master Grands Instruments</a:t>
          </a:r>
        </a:p>
      </dgm:t>
    </dgm:pt>
    <dgm:pt modelId="{E59F1CB8-CE9E-4C66-88BF-B9149B3A007E}" type="parTrans" cxnId="{3708DE50-E912-4823-A39C-B7BBBDD22C7D}">
      <dgm:prSet custT="1"/>
      <dgm:spPr/>
      <dgm:t>
        <a:bodyPr/>
        <a:lstStyle/>
        <a:p>
          <a:endParaRPr lang="fr-FR" sz="1600"/>
        </a:p>
      </dgm:t>
    </dgm:pt>
    <dgm:pt modelId="{7C2DAB1B-90AB-4019-A6D3-AA72EF1CFF33}" type="sibTrans" cxnId="{3708DE50-E912-4823-A39C-B7BBBDD22C7D}">
      <dgm:prSet/>
      <dgm:spPr/>
      <dgm:t>
        <a:bodyPr/>
        <a:lstStyle/>
        <a:p>
          <a:endParaRPr lang="fr-FR" sz="2400"/>
        </a:p>
      </dgm:t>
    </dgm:pt>
    <dgm:pt modelId="{F4ED4FE2-B0E6-4894-9CCF-7455DDBF9155}">
      <dgm:prSet phldrT="[Texte]" custT="1"/>
      <dgm:spPr/>
      <dgm:t>
        <a:bodyPr/>
        <a:lstStyle/>
        <a:p>
          <a:r>
            <a:rPr lang="fr-FR" sz="1600" b="1" dirty="0" smtClean="0"/>
            <a:t>Valorisation :</a:t>
          </a:r>
        </a:p>
        <a:p>
          <a:r>
            <a:rPr lang="fr-FR" sz="1600" dirty="0" smtClean="0"/>
            <a:t>Mise en forme optique</a:t>
          </a:r>
        </a:p>
        <a:p>
          <a:r>
            <a:rPr lang="fr-FR" sz="1600" dirty="0" err="1" smtClean="0"/>
            <a:t>Detecteurs</a:t>
          </a:r>
          <a:endParaRPr lang="fr-FR" sz="1600" dirty="0" smtClean="0"/>
        </a:p>
        <a:p>
          <a:r>
            <a:rPr lang="fr-FR" sz="1600" dirty="0" smtClean="0"/>
            <a:t>Plateforme</a:t>
          </a:r>
        </a:p>
        <a:p>
          <a:endParaRPr lang="fr-FR" sz="1600" dirty="0"/>
        </a:p>
      </dgm:t>
    </dgm:pt>
    <dgm:pt modelId="{7D8F2322-33BA-4DBA-A172-92AEBDC36868}" type="parTrans" cxnId="{A392D2C8-31E0-4D5B-A4D6-F9333EC191EF}">
      <dgm:prSet custT="1"/>
      <dgm:spPr/>
      <dgm:t>
        <a:bodyPr/>
        <a:lstStyle/>
        <a:p>
          <a:endParaRPr lang="fr-FR" sz="1600"/>
        </a:p>
      </dgm:t>
    </dgm:pt>
    <dgm:pt modelId="{40596411-3EF1-4E9A-9D36-17633E335C18}" type="sibTrans" cxnId="{A392D2C8-31E0-4D5B-A4D6-F9333EC191EF}">
      <dgm:prSet/>
      <dgm:spPr/>
      <dgm:t>
        <a:bodyPr/>
        <a:lstStyle/>
        <a:p>
          <a:endParaRPr lang="fr-FR" sz="2400"/>
        </a:p>
      </dgm:t>
    </dgm:pt>
    <dgm:pt modelId="{1F3FB3C7-41EE-46C6-9C5D-AAE600FE3212}" type="pres">
      <dgm:prSet presAssocID="{803BDC78-9EE5-410E-9D99-02B8DB25AD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FAE465-E75E-4F29-8D73-2E59605B8B26}" type="pres">
      <dgm:prSet presAssocID="{E57A388E-D4EF-458B-8A03-70212AF36A49}" presName="centerShape" presStyleLbl="node0" presStyleIdx="0" presStyleCnt="1"/>
      <dgm:spPr/>
      <dgm:t>
        <a:bodyPr/>
        <a:lstStyle/>
        <a:p>
          <a:endParaRPr lang="fr-FR"/>
        </a:p>
      </dgm:t>
    </dgm:pt>
    <dgm:pt modelId="{C9483B5E-11E7-4283-B018-187E75E12BEC}" type="pres">
      <dgm:prSet presAssocID="{0103F8AB-02B1-4EE3-862C-E23D984BB3A4}" presName="parTrans" presStyleLbl="sibTrans2D1" presStyleIdx="0" presStyleCnt="4"/>
      <dgm:spPr/>
      <dgm:t>
        <a:bodyPr/>
        <a:lstStyle/>
        <a:p>
          <a:endParaRPr lang="fr-FR"/>
        </a:p>
      </dgm:t>
    </dgm:pt>
    <dgm:pt modelId="{1C01D24C-41BF-4EFE-AA70-2686E6D9DE5D}" type="pres">
      <dgm:prSet presAssocID="{0103F8AB-02B1-4EE3-862C-E23D984BB3A4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3559B8FC-E450-4139-AA78-2517CC9CC40D}" type="pres">
      <dgm:prSet presAssocID="{ED042728-85F7-4BA2-B7F2-FC6B8AFFBE66}" presName="node" presStyleLbl="node1" presStyleIdx="0" presStyleCnt="4" custScaleX="175210" custScaleY="1391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010467-7246-4813-AB9B-8096064745A4}" type="pres">
      <dgm:prSet presAssocID="{AE1B6F35-3C3F-48D5-B7B8-70F2A794D5FF}" presName="parTrans" presStyleLbl="sibTrans2D1" presStyleIdx="1" presStyleCnt="4"/>
      <dgm:spPr/>
      <dgm:t>
        <a:bodyPr/>
        <a:lstStyle/>
        <a:p>
          <a:endParaRPr lang="fr-FR"/>
        </a:p>
      </dgm:t>
    </dgm:pt>
    <dgm:pt modelId="{E98B37F1-F6CF-45CD-B245-5EEFD07521FC}" type="pres">
      <dgm:prSet presAssocID="{AE1B6F35-3C3F-48D5-B7B8-70F2A794D5FF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1FA42068-EE45-431F-8D80-2F00C7A3C38E}" type="pres">
      <dgm:prSet presAssocID="{0DB46248-EC63-4EA0-9508-BA01017CA957}" presName="node" presStyleLbl="node1" presStyleIdx="1" presStyleCnt="4" custScaleX="175210" custScaleY="139147" custRadScaleRad="4161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21D78-9417-44E7-B3DC-734CA81A61AF}" type="pres">
      <dgm:prSet presAssocID="{E59F1CB8-CE9E-4C66-88BF-B9149B3A007E}" presName="parTrans" presStyleLbl="sibTrans2D1" presStyleIdx="2" presStyleCnt="4"/>
      <dgm:spPr/>
      <dgm:t>
        <a:bodyPr/>
        <a:lstStyle/>
        <a:p>
          <a:endParaRPr lang="fr-FR"/>
        </a:p>
      </dgm:t>
    </dgm:pt>
    <dgm:pt modelId="{5454504C-B54B-4F65-A953-CEB060515E8D}" type="pres">
      <dgm:prSet presAssocID="{E59F1CB8-CE9E-4C66-88BF-B9149B3A007E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B8CE9628-CBAA-4981-B85F-AEA6EAA33D69}" type="pres">
      <dgm:prSet presAssocID="{32CBF9C2-F06A-4C41-A2F2-84A09D1F89F0}" presName="node" presStyleLbl="node1" presStyleIdx="2" presStyleCnt="4" custScaleX="175210" custScaleY="1391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028B3D-B170-4EBD-89FD-9151BAE4FD09}" type="pres">
      <dgm:prSet presAssocID="{7D8F2322-33BA-4DBA-A172-92AEBDC36868}" presName="parTrans" presStyleLbl="sibTrans2D1" presStyleIdx="3" presStyleCnt="4"/>
      <dgm:spPr/>
      <dgm:t>
        <a:bodyPr/>
        <a:lstStyle/>
        <a:p>
          <a:endParaRPr lang="fr-FR"/>
        </a:p>
      </dgm:t>
    </dgm:pt>
    <dgm:pt modelId="{FDF3C756-E548-45AA-8224-7BD40F45524C}" type="pres">
      <dgm:prSet presAssocID="{7D8F2322-33BA-4DBA-A172-92AEBDC3686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E0ED6058-0895-4896-9F81-FCA8EF6E7D77}" type="pres">
      <dgm:prSet presAssocID="{F4ED4FE2-B0E6-4894-9CCF-7455DDBF9155}" presName="node" presStyleLbl="node1" presStyleIdx="3" presStyleCnt="4" custScaleX="175210" custScaleY="139147" custRadScaleRad="1889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14DFDAD-08E5-4997-A575-351330B45347}" type="presOf" srcId="{AE1B6F35-3C3F-48D5-B7B8-70F2A794D5FF}" destId="{E98B37F1-F6CF-45CD-B245-5EEFD07521FC}" srcOrd="1" destOrd="0" presId="urn:microsoft.com/office/officeart/2005/8/layout/radial5"/>
    <dgm:cxn modelId="{B6F43370-C629-4A11-9DE6-6F2156C7B9F7}" type="presOf" srcId="{0103F8AB-02B1-4EE3-862C-E23D984BB3A4}" destId="{1C01D24C-41BF-4EFE-AA70-2686E6D9DE5D}" srcOrd="1" destOrd="0" presId="urn:microsoft.com/office/officeart/2005/8/layout/radial5"/>
    <dgm:cxn modelId="{7BE216DE-7B0A-4F8A-933E-0DA3541FCCD8}" type="presOf" srcId="{ED042728-85F7-4BA2-B7F2-FC6B8AFFBE66}" destId="{3559B8FC-E450-4139-AA78-2517CC9CC40D}" srcOrd="0" destOrd="0" presId="urn:microsoft.com/office/officeart/2005/8/layout/radial5"/>
    <dgm:cxn modelId="{F29A12B3-7162-44DD-B4CF-F1E72EA1A29B}" type="presOf" srcId="{F4ED4FE2-B0E6-4894-9CCF-7455DDBF9155}" destId="{E0ED6058-0895-4896-9F81-FCA8EF6E7D77}" srcOrd="0" destOrd="0" presId="urn:microsoft.com/office/officeart/2005/8/layout/radial5"/>
    <dgm:cxn modelId="{06EFCD09-BBE3-4834-A705-637C72289371}" type="presOf" srcId="{803BDC78-9EE5-410E-9D99-02B8DB25ADFD}" destId="{1F3FB3C7-41EE-46C6-9C5D-AAE600FE3212}" srcOrd="0" destOrd="0" presId="urn:microsoft.com/office/officeart/2005/8/layout/radial5"/>
    <dgm:cxn modelId="{98C0FDB4-DDE1-4C89-9498-3FF19D4288E3}" type="presOf" srcId="{0DB46248-EC63-4EA0-9508-BA01017CA957}" destId="{1FA42068-EE45-431F-8D80-2F00C7A3C38E}" srcOrd="0" destOrd="0" presId="urn:microsoft.com/office/officeart/2005/8/layout/radial5"/>
    <dgm:cxn modelId="{A392D2C8-31E0-4D5B-A4D6-F9333EC191EF}" srcId="{E57A388E-D4EF-458B-8A03-70212AF36A49}" destId="{F4ED4FE2-B0E6-4894-9CCF-7455DDBF9155}" srcOrd="3" destOrd="0" parTransId="{7D8F2322-33BA-4DBA-A172-92AEBDC36868}" sibTransId="{40596411-3EF1-4E9A-9D36-17633E335C18}"/>
    <dgm:cxn modelId="{3CC456C0-7A86-4204-BBB5-7E561F09E2A4}" type="presOf" srcId="{AE1B6F35-3C3F-48D5-B7B8-70F2A794D5FF}" destId="{9F010467-7246-4813-AB9B-8096064745A4}" srcOrd="0" destOrd="0" presId="urn:microsoft.com/office/officeart/2005/8/layout/radial5"/>
    <dgm:cxn modelId="{4E4B9FF3-B874-4267-B5C2-5C1BD0DA52A9}" srcId="{E57A388E-D4EF-458B-8A03-70212AF36A49}" destId="{0DB46248-EC63-4EA0-9508-BA01017CA957}" srcOrd="1" destOrd="0" parTransId="{AE1B6F35-3C3F-48D5-B7B8-70F2A794D5FF}" sibTransId="{B3817931-E4DE-45FE-96C1-352861BEA37E}"/>
    <dgm:cxn modelId="{5D4E6584-AA5A-43FC-8DE0-89589B1EC5FA}" srcId="{803BDC78-9EE5-410E-9D99-02B8DB25ADFD}" destId="{E57A388E-D4EF-458B-8A03-70212AF36A49}" srcOrd="0" destOrd="0" parTransId="{B0ED37AA-5754-4C1B-8F8E-526EED380F20}" sibTransId="{96FFD9EC-3489-4D77-9A9C-84ED90068A4E}"/>
    <dgm:cxn modelId="{591632B9-241C-47C5-9117-1D533FDA32F3}" type="presOf" srcId="{7D8F2322-33BA-4DBA-A172-92AEBDC36868}" destId="{FDF3C756-E548-45AA-8224-7BD40F45524C}" srcOrd="1" destOrd="0" presId="urn:microsoft.com/office/officeart/2005/8/layout/radial5"/>
    <dgm:cxn modelId="{90E5B955-5BAB-4221-824D-89FE518E4276}" srcId="{E57A388E-D4EF-458B-8A03-70212AF36A49}" destId="{ED042728-85F7-4BA2-B7F2-FC6B8AFFBE66}" srcOrd="0" destOrd="0" parTransId="{0103F8AB-02B1-4EE3-862C-E23D984BB3A4}" sibTransId="{0340A17C-ACDA-401D-B1E4-3CE116E1C0CC}"/>
    <dgm:cxn modelId="{3708DE50-E912-4823-A39C-B7BBBDD22C7D}" srcId="{E57A388E-D4EF-458B-8A03-70212AF36A49}" destId="{32CBF9C2-F06A-4C41-A2F2-84A09D1F89F0}" srcOrd="2" destOrd="0" parTransId="{E59F1CB8-CE9E-4C66-88BF-B9149B3A007E}" sibTransId="{7C2DAB1B-90AB-4019-A6D3-AA72EF1CFF33}"/>
    <dgm:cxn modelId="{3C582E75-0C8F-4AED-B584-5685DB782244}" type="presOf" srcId="{E57A388E-D4EF-458B-8A03-70212AF36A49}" destId="{D5FAE465-E75E-4F29-8D73-2E59605B8B26}" srcOrd="0" destOrd="0" presId="urn:microsoft.com/office/officeart/2005/8/layout/radial5"/>
    <dgm:cxn modelId="{0C3AA8FD-B861-4299-9C7A-EA9CC3984481}" type="presOf" srcId="{E59F1CB8-CE9E-4C66-88BF-B9149B3A007E}" destId="{5454504C-B54B-4F65-A953-CEB060515E8D}" srcOrd="1" destOrd="0" presId="urn:microsoft.com/office/officeart/2005/8/layout/radial5"/>
    <dgm:cxn modelId="{93231459-E83C-483A-9FE3-E7CC82E243EE}" type="presOf" srcId="{32CBF9C2-F06A-4C41-A2F2-84A09D1F89F0}" destId="{B8CE9628-CBAA-4981-B85F-AEA6EAA33D69}" srcOrd="0" destOrd="0" presId="urn:microsoft.com/office/officeart/2005/8/layout/radial5"/>
    <dgm:cxn modelId="{752EB912-DEA5-4640-97F8-26D087DEB606}" type="presOf" srcId="{0103F8AB-02B1-4EE3-862C-E23D984BB3A4}" destId="{C9483B5E-11E7-4283-B018-187E75E12BEC}" srcOrd="0" destOrd="0" presId="urn:microsoft.com/office/officeart/2005/8/layout/radial5"/>
    <dgm:cxn modelId="{7E200A62-5CA0-4DCF-BD3D-98DF3E0F4DE2}" type="presOf" srcId="{E59F1CB8-CE9E-4C66-88BF-B9149B3A007E}" destId="{8FF21D78-9417-44E7-B3DC-734CA81A61AF}" srcOrd="0" destOrd="0" presId="urn:microsoft.com/office/officeart/2005/8/layout/radial5"/>
    <dgm:cxn modelId="{C3D47851-8CB5-49FC-9942-EA40CA6CED14}" type="presOf" srcId="{7D8F2322-33BA-4DBA-A172-92AEBDC36868}" destId="{CB028B3D-B170-4EBD-89FD-9151BAE4FD09}" srcOrd="0" destOrd="0" presId="urn:microsoft.com/office/officeart/2005/8/layout/radial5"/>
    <dgm:cxn modelId="{AB1A1985-B9E6-41E8-B962-1C9E8F915649}" type="presParOf" srcId="{1F3FB3C7-41EE-46C6-9C5D-AAE600FE3212}" destId="{D5FAE465-E75E-4F29-8D73-2E59605B8B26}" srcOrd="0" destOrd="0" presId="urn:microsoft.com/office/officeart/2005/8/layout/radial5"/>
    <dgm:cxn modelId="{DFBF5DFF-993F-47ED-A048-FE96BCA6525B}" type="presParOf" srcId="{1F3FB3C7-41EE-46C6-9C5D-AAE600FE3212}" destId="{C9483B5E-11E7-4283-B018-187E75E12BEC}" srcOrd="1" destOrd="0" presId="urn:microsoft.com/office/officeart/2005/8/layout/radial5"/>
    <dgm:cxn modelId="{774BED6B-C052-44F6-B953-F43F8A821406}" type="presParOf" srcId="{C9483B5E-11E7-4283-B018-187E75E12BEC}" destId="{1C01D24C-41BF-4EFE-AA70-2686E6D9DE5D}" srcOrd="0" destOrd="0" presId="urn:microsoft.com/office/officeart/2005/8/layout/radial5"/>
    <dgm:cxn modelId="{11EA604B-5BA0-4B2B-981D-DF1936D0146F}" type="presParOf" srcId="{1F3FB3C7-41EE-46C6-9C5D-AAE600FE3212}" destId="{3559B8FC-E450-4139-AA78-2517CC9CC40D}" srcOrd="2" destOrd="0" presId="urn:microsoft.com/office/officeart/2005/8/layout/radial5"/>
    <dgm:cxn modelId="{3B9AEE39-05BA-4778-BEF9-B39CF27E2FB3}" type="presParOf" srcId="{1F3FB3C7-41EE-46C6-9C5D-AAE600FE3212}" destId="{9F010467-7246-4813-AB9B-8096064745A4}" srcOrd="3" destOrd="0" presId="urn:microsoft.com/office/officeart/2005/8/layout/radial5"/>
    <dgm:cxn modelId="{BE0A5B8C-A5C8-4A99-9462-EE0F68A79876}" type="presParOf" srcId="{9F010467-7246-4813-AB9B-8096064745A4}" destId="{E98B37F1-F6CF-45CD-B245-5EEFD07521FC}" srcOrd="0" destOrd="0" presId="urn:microsoft.com/office/officeart/2005/8/layout/radial5"/>
    <dgm:cxn modelId="{63D08E00-BA5E-4EE7-AD9A-FC3A48FF436A}" type="presParOf" srcId="{1F3FB3C7-41EE-46C6-9C5D-AAE600FE3212}" destId="{1FA42068-EE45-431F-8D80-2F00C7A3C38E}" srcOrd="4" destOrd="0" presId="urn:microsoft.com/office/officeart/2005/8/layout/radial5"/>
    <dgm:cxn modelId="{9DD8148A-2723-48D7-96DF-E3722F140E28}" type="presParOf" srcId="{1F3FB3C7-41EE-46C6-9C5D-AAE600FE3212}" destId="{8FF21D78-9417-44E7-B3DC-734CA81A61AF}" srcOrd="5" destOrd="0" presId="urn:microsoft.com/office/officeart/2005/8/layout/radial5"/>
    <dgm:cxn modelId="{88B12C03-BF53-4933-999C-18F69D4EB24E}" type="presParOf" srcId="{8FF21D78-9417-44E7-B3DC-734CA81A61AF}" destId="{5454504C-B54B-4F65-A953-CEB060515E8D}" srcOrd="0" destOrd="0" presId="urn:microsoft.com/office/officeart/2005/8/layout/radial5"/>
    <dgm:cxn modelId="{B31086B2-52FB-422D-AA0F-45255FF60B92}" type="presParOf" srcId="{1F3FB3C7-41EE-46C6-9C5D-AAE600FE3212}" destId="{B8CE9628-CBAA-4981-B85F-AEA6EAA33D69}" srcOrd="6" destOrd="0" presId="urn:microsoft.com/office/officeart/2005/8/layout/radial5"/>
    <dgm:cxn modelId="{DA4D46C4-F026-4672-9E5C-3B5EC4DCEDAD}" type="presParOf" srcId="{1F3FB3C7-41EE-46C6-9C5D-AAE600FE3212}" destId="{CB028B3D-B170-4EBD-89FD-9151BAE4FD09}" srcOrd="7" destOrd="0" presId="urn:microsoft.com/office/officeart/2005/8/layout/radial5"/>
    <dgm:cxn modelId="{926675B9-A84E-40F6-B0BA-F21023183B2A}" type="presParOf" srcId="{CB028B3D-B170-4EBD-89FD-9151BAE4FD09}" destId="{FDF3C756-E548-45AA-8224-7BD40F45524C}" srcOrd="0" destOrd="0" presId="urn:microsoft.com/office/officeart/2005/8/layout/radial5"/>
    <dgm:cxn modelId="{BD0CB670-C9F0-4A12-ACC0-FE0856B9EDFA}" type="presParOf" srcId="{1F3FB3C7-41EE-46C6-9C5D-AAE600FE3212}" destId="{E0ED6058-0895-4896-9F81-FCA8EF6E7D7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AE465-E75E-4F29-8D73-2E59605B8B26}">
      <dsp:nvSpPr>
        <dsp:cNvPr id="0" name=""/>
        <dsp:cNvSpPr/>
      </dsp:nvSpPr>
      <dsp:spPr>
        <a:xfrm>
          <a:off x="4608417" y="1948304"/>
          <a:ext cx="1387703" cy="13877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ESCULAP</a:t>
          </a:r>
          <a:endParaRPr lang="fr-FR" sz="2000" kern="1200" dirty="0"/>
        </a:p>
      </dsp:txBody>
      <dsp:txXfrm>
        <a:off x="4811641" y="2151528"/>
        <a:ext cx="981255" cy="981255"/>
      </dsp:txXfrm>
    </dsp:sp>
    <dsp:sp modelId="{C9483B5E-11E7-4283-B018-187E75E12BEC}">
      <dsp:nvSpPr>
        <dsp:cNvPr id="0" name=""/>
        <dsp:cNvSpPr/>
      </dsp:nvSpPr>
      <dsp:spPr>
        <a:xfrm rot="16200000">
          <a:off x="5226216" y="1573204"/>
          <a:ext cx="152104" cy="471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249032" y="1690384"/>
        <a:ext cx="106473" cy="283091"/>
      </dsp:txXfrm>
    </dsp:sp>
    <dsp:sp modelId="{3559B8FC-E450-4139-AA78-2517CC9CC40D}">
      <dsp:nvSpPr>
        <dsp:cNvPr id="0" name=""/>
        <dsp:cNvSpPr/>
      </dsp:nvSpPr>
      <dsp:spPr>
        <a:xfrm>
          <a:off x="4086571" y="-269633"/>
          <a:ext cx="2431394" cy="19309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International: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Acteur reconnu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Consortium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FET-OPEN</a:t>
          </a:r>
          <a:endParaRPr lang="fr-FR" sz="1600" kern="1200" dirty="0"/>
        </a:p>
      </dsp:txBody>
      <dsp:txXfrm>
        <a:off x="4442640" y="13148"/>
        <a:ext cx="1719256" cy="1365385"/>
      </dsp:txXfrm>
    </dsp:sp>
    <dsp:sp modelId="{9F010467-7246-4813-AB9B-8096064745A4}">
      <dsp:nvSpPr>
        <dsp:cNvPr id="0" name=""/>
        <dsp:cNvSpPr/>
      </dsp:nvSpPr>
      <dsp:spPr>
        <a:xfrm>
          <a:off x="6475065" y="2406246"/>
          <a:ext cx="1153821" cy="471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6475065" y="2500610"/>
        <a:ext cx="1012275" cy="283091"/>
      </dsp:txXfrm>
    </dsp:sp>
    <dsp:sp modelId="{1FA42068-EE45-431F-8D80-2F00C7A3C38E}">
      <dsp:nvSpPr>
        <dsp:cNvPr id="0" name=""/>
        <dsp:cNvSpPr/>
      </dsp:nvSpPr>
      <dsp:spPr>
        <a:xfrm>
          <a:off x="8173143" y="1676682"/>
          <a:ext cx="2431394" cy="1930947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Synergie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3 tutelles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Innovation Injecteur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Installation unique en France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8529212" y="1959463"/>
        <a:ext cx="1719256" cy="1365385"/>
      </dsp:txXfrm>
    </dsp:sp>
    <dsp:sp modelId="{8FF21D78-9417-44E7-B3DC-734CA81A61AF}">
      <dsp:nvSpPr>
        <dsp:cNvPr id="0" name=""/>
        <dsp:cNvSpPr/>
      </dsp:nvSpPr>
      <dsp:spPr>
        <a:xfrm rot="5400000">
          <a:off x="5226216" y="3239288"/>
          <a:ext cx="152104" cy="471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249032" y="3310837"/>
        <a:ext cx="106473" cy="283091"/>
      </dsp:txXfrm>
    </dsp:sp>
    <dsp:sp modelId="{B8CE9628-CBAA-4981-B85F-AEA6EAA33D69}">
      <dsp:nvSpPr>
        <dsp:cNvPr id="0" name=""/>
        <dsp:cNvSpPr/>
      </dsp:nvSpPr>
      <dsp:spPr>
        <a:xfrm>
          <a:off x="4086571" y="3622997"/>
          <a:ext cx="2431394" cy="1930947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Formation: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Nouveaux profils de recherche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Master Grands Instruments</a:t>
          </a:r>
        </a:p>
      </dsp:txBody>
      <dsp:txXfrm>
        <a:off x="4442640" y="3905778"/>
        <a:ext cx="1719256" cy="1365385"/>
      </dsp:txXfrm>
    </dsp:sp>
    <dsp:sp modelId="{CB028B3D-B170-4EBD-89FD-9151BAE4FD09}">
      <dsp:nvSpPr>
        <dsp:cNvPr id="0" name=""/>
        <dsp:cNvSpPr/>
      </dsp:nvSpPr>
      <dsp:spPr>
        <a:xfrm rot="10800000">
          <a:off x="3281837" y="2406246"/>
          <a:ext cx="937449" cy="471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3423383" y="2500610"/>
        <a:ext cx="795903" cy="283091"/>
      </dsp:txXfrm>
    </dsp:sp>
    <dsp:sp modelId="{E0ED6058-0895-4896-9F81-FCA8EF6E7D77}">
      <dsp:nvSpPr>
        <dsp:cNvPr id="0" name=""/>
        <dsp:cNvSpPr/>
      </dsp:nvSpPr>
      <dsp:spPr>
        <a:xfrm>
          <a:off x="408249" y="1676682"/>
          <a:ext cx="2431394" cy="1930947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Valorisation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Mise en forme optique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Detecteurs</a:t>
          </a:r>
          <a:endParaRPr lang="fr-F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Plateforme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764318" y="1959463"/>
        <a:ext cx="1719256" cy="1365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4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8384" cy="10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3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2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2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8384" cy="10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4513-D71E-4FA4-9DBA-C4EE3990EC88}" type="datetimeFigureOut">
              <a:rPr lang="fr-FR" smtClean="0"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365-30C7-433A-ABFC-E588432B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12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0300" y="256842"/>
            <a:ext cx="7805928" cy="10064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i="1" dirty="0">
                <a:solidFill>
                  <a:srgbClr val="FF0000"/>
                </a:solidFill>
              </a:rPr>
              <a:t>ESCULAP:</a:t>
            </a:r>
            <a:br>
              <a:rPr lang="fr-FR" sz="3600" b="1" i="1" dirty="0">
                <a:solidFill>
                  <a:srgbClr val="FF0000"/>
                </a:solidFill>
              </a:rPr>
            </a:br>
            <a:r>
              <a:rPr lang="fr-FR" sz="3600" b="1" i="1" dirty="0" err="1"/>
              <a:t>E</a:t>
            </a:r>
            <a:r>
              <a:rPr lang="fr-FR" sz="3600" b="1" i="1" dirty="0" err="1">
                <a:solidFill>
                  <a:srgbClr val="FF0000"/>
                </a:solidFill>
              </a:rPr>
              <a:t>lectron</a:t>
            </a:r>
            <a:r>
              <a:rPr lang="fr-FR" sz="3600" b="1" i="1" dirty="0" err="1"/>
              <a:t>S</a:t>
            </a:r>
            <a:r>
              <a:rPr lang="fr-FR" sz="3600" b="1" i="1" dirty="0">
                <a:solidFill>
                  <a:srgbClr val="FF0000"/>
                </a:solidFill>
              </a:rPr>
              <a:t> </a:t>
            </a:r>
            <a:r>
              <a:rPr lang="fr-FR" sz="3600" b="1" i="1" dirty="0" err="1"/>
              <a:t>C</a:t>
            </a:r>
            <a:r>
              <a:rPr lang="fr-FR" sz="3600" b="1" i="1" dirty="0" err="1">
                <a:solidFill>
                  <a:srgbClr val="FF0000"/>
                </a:solidFill>
              </a:rPr>
              <a:t>o</a:t>
            </a:r>
            <a:r>
              <a:rPr lang="fr-FR" sz="3600" b="1" i="1" dirty="0" err="1"/>
              <a:t>U</a:t>
            </a:r>
            <a:r>
              <a:rPr lang="fr-FR" sz="3600" b="1" i="1" dirty="0" err="1">
                <a:solidFill>
                  <a:srgbClr val="FF0000"/>
                </a:solidFill>
              </a:rPr>
              <a:t>rts</a:t>
            </a:r>
            <a:r>
              <a:rPr lang="fr-FR" sz="3600" b="1" i="1" dirty="0">
                <a:solidFill>
                  <a:srgbClr val="FF0000"/>
                </a:solidFill>
              </a:rPr>
              <a:t> pour L’</a:t>
            </a:r>
            <a:r>
              <a:rPr lang="fr-FR" sz="3600" b="1" i="1" dirty="0"/>
              <a:t>A</a:t>
            </a:r>
            <a:r>
              <a:rPr lang="fr-FR" sz="3600" b="1" i="1" dirty="0">
                <a:solidFill>
                  <a:srgbClr val="FF0000"/>
                </a:solidFill>
              </a:rPr>
              <a:t>ccélération </a:t>
            </a:r>
            <a:r>
              <a:rPr lang="fr-FR" sz="3600" b="1" i="1" dirty="0"/>
              <a:t>P</a:t>
            </a:r>
            <a:r>
              <a:rPr lang="fr-FR" sz="3600" b="1" i="1" dirty="0">
                <a:solidFill>
                  <a:srgbClr val="FF0000"/>
                </a:solidFill>
              </a:rPr>
              <a:t>lasma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5464" y="1263316"/>
            <a:ext cx="10515600" cy="4351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fr-FR" i="1" dirty="0" smtClean="0"/>
              <a:t>Laboratoires Partenaires</a:t>
            </a:r>
          </a:p>
          <a:p>
            <a:pPr lvl="1">
              <a:lnSpc>
                <a:spcPct val="200000"/>
              </a:lnSpc>
            </a:pPr>
            <a:r>
              <a:rPr lang="fr-FR" i="1" dirty="0" smtClean="0"/>
              <a:t>Laboratoire Interaction Dynamique et Lasers (CEA-DRF/CNRS-INP)</a:t>
            </a:r>
          </a:p>
          <a:p>
            <a:pPr lvl="1">
              <a:lnSpc>
                <a:spcPct val="200000"/>
              </a:lnSpc>
            </a:pPr>
            <a:r>
              <a:rPr lang="fr-FR" i="1" dirty="0" smtClean="0"/>
              <a:t>Laboratoire de Physique des Gaz et Plasmas (CNRS-INSIS)</a:t>
            </a:r>
          </a:p>
          <a:p>
            <a:pPr lvl="1">
              <a:lnSpc>
                <a:spcPct val="200000"/>
              </a:lnSpc>
            </a:pPr>
            <a:r>
              <a:rPr lang="fr-FR" i="1" dirty="0" smtClean="0"/>
              <a:t>Laboratoire de l’Accélérateur Linéaire (CNRS-IN2P3)</a:t>
            </a:r>
          </a:p>
          <a:p>
            <a:pPr lvl="1">
              <a:lnSpc>
                <a:spcPct val="200000"/>
              </a:lnSpc>
            </a:pPr>
            <a:r>
              <a:rPr lang="fr-FR" i="1" dirty="0"/>
              <a:t>Centre Laser de l'Université </a:t>
            </a:r>
            <a:r>
              <a:rPr lang="fr-FR" i="1" dirty="0" smtClean="0"/>
              <a:t>Paris-Sud-LUMAT </a:t>
            </a:r>
            <a:r>
              <a:rPr lang="fr-FR" i="1" dirty="0"/>
              <a:t>(CLUPS)</a:t>
            </a:r>
            <a:endParaRPr lang="fr-FR" i="1" dirty="0" smtClean="0"/>
          </a:p>
          <a:p>
            <a:pPr lvl="1">
              <a:lnSpc>
                <a:spcPct val="200000"/>
              </a:lnSpc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8384" cy="1008385"/>
          </a:xfrm>
          <a:prstGeom prst="rect">
            <a:avLst/>
          </a:prstGeom>
        </p:spPr>
      </p:pic>
      <p:pic>
        <p:nvPicPr>
          <p:cNvPr id="7" name="Picture 21" descr="Montage Logo CLUPS c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744" y="5869584"/>
            <a:ext cx="1732707" cy="8208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logo_LAL_coule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723" y="5865444"/>
            <a:ext cx="1420484" cy="820895"/>
          </a:xfrm>
          <a:prstGeom prst="rect">
            <a:avLst/>
          </a:prstGeom>
        </p:spPr>
      </p:pic>
      <p:pic>
        <p:nvPicPr>
          <p:cNvPr id="9" name="Image 8" descr="logolpg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06" y="5810234"/>
            <a:ext cx="1186997" cy="880245"/>
          </a:xfrm>
          <a:prstGeom prst="rect">
            <a:avLst/>
          </a:prstGeom>
        </p:spPr>
      </p:pic>
      <p:pic>
        <p:nvPicPr>
          <p:cNvPr id="10" name="Image 9" descr="LASERIX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0" y="5809795"/>
            <a:ext cx="1414430" cy="7624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39" y="5712383"/>
            <a:ext cx="1761748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6"/>
          <p:cNvSpPr txBox="1">
            <a:spLocks/>
          </p:cNvSpPr>
          <p:nvPr/>
        </p:nvSpPr>
        <p:spPr>
          <a:xfrm>
            <a:off x="4787924" y="976291"/>
            <a:ext cx="7099276" cy="55198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25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9344" y="244810"/>
            <a:ext cx="9744456" cy="5853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b="1" i="1" dirty="0" smtClean="0">
                <a:latin typeface="+mn-lt"/>
              </a:rPr>
              <a:t>OBJECTIFS </a:t>
            </a:r>
            <a:endParaRPr lang="fr-FR" sz="2800" b="1" i="1" dirty="0">
              <a:latin typeface="+mn-lt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 r="24992" b="12497"/>
          <a:stretch/>
        </p:blipFill>
        <p:spPr>
          <a:xfrm>
            <a:off x="9456822" y="4248882"/>
            <a:ext cx="2093493" cy="2046529"/>
          </a:xfrm>
          <a:prstGeom prst="rect">
            <a:avLst/>
          </a:prstGeom>
        </p:spPr>
      </p:pic>
      <p:sp>
        <p:nvSpPr>
          <p:cNvPr id="6" name="Espace réservé du contenu 6"/>
          <p:cNvSpPr>
            <a:spLocks noGrp="1"/>
          </p:cNvSpPr>
          <p:nvPr>
            <p:ph sz="half" idx="1"/>
          </p:nvPr>
        </p:nvSpPr>
        <p:spPr>
          <a:xfrm>
            <a:off x="342332" y="976291"/>
            <a:ext cx="4187855" cy="551989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500" b="1" u="sng" dirty="0" smtClean="0"/>
              <a:t>Motivations</a:t>
            </a:r>
            <a:endParaRPr lang="fr-FR" sz="2500" b="1" u="sng" dirty="0"/>
          </a:p>
          <a:p>
            <a:pPr marL="539750" lvl="1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2500" dirty="0" smtClean="0"/>
          </a:p>
          <a:p>
            <a:pPr marL="539750" lvl="1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500" dirty="0" smtClean="0"/>
              <a:t>Dynamique de paquets d’électrons à forte densité de charge</a:t>
            </a:r>
          </a:p>
          <a:p>
            <a:pPr marL="539750" lvl="1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500" dirty="0"/>
              <a:t>Injecteur paquets à forte charge  pour Accélération par champ de sillage (LWFA).</a:t>
            </a:r>
          </a:p>
          <a:p>
            <a:pPr marL="539750" lvl="1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500" dirty="0" smtClean="0"/>
              <a:t>Développement </a:t>
            </a:r>
            <a:r>
              <a:rPr lang="fr-FR" sz="2500" dirty="0"/>
              <a:t>de diagnostics spécifiques</a:t>
            </a:r>
            <a:r>
              <a:rPr lang="fr-FR" sz="2500" dirty="0" smtClean="0"/>
              <a:t>.</a:t>
            </a:r>
          </a:p>
          <a:p>
            <a:pPr marL="539750" lvl="1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500" dirty="0" smtClean="0"/>
              <a:t>Sources Secondaires….?</a:t>
            </a:r>
            <a:endParaRPr lang="fr-FR" sz="25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94" y="976292"/>
            <a:ext cx="3912019" cy="179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946157" y="3319213"/>
            <a:ext cx="36487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Combinaison Unique : LASERIX+ PHIL</a:t>
            </a:r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14" y="2773324"/>
            <a:ext cx="3844012" cy="37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0232" y="268873"/>
            <a:ext cx="10515600" cy="6094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b="1" i="1" dirty="0" smtClean="0">
                <a:latin typeface="+mn-lt"/>
              </a:rPr>
              <a:t>International</a:t>
            </a:r>
            <a:endParaRPr lang="fr-FR" b="1" i="1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383" y="973307"/>
            <a:ext cx="6080790" cy="45605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7157" y="1381585"/>
            <a:ext cx="4874715" cy="4247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i="1" dirty="0" smtClean="0"/>
              <a:t>Divers acteurs européens :</a:t>
            </a:r>
          </a:p>
          <a:p>
            <a:pPr marL="622300" lvl="1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 smtClean="0"/>
              <a:t>DESY/PITZ -DE(REGAE, SINBAD)</a:t>
            </a:r>
          </a:p>
          <a:p>
            <a:pPr marL="622300" lvl="1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 smtClean="0"/>
              <a:t>INFN Frascati-IT  (SPARC+ FLAME) </a:t>
            </a:r>
          </a:p>
          <a:p>
            <a:pPr marL="622300" lvl="1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 smtClean="0"/>
              <a:t>STFC </a:t>
            </a:r>
            <a:r>
              <a:rPr lang="fr-FR" sz="2000" i="1" dirty="0" err="1" smtClean="0"/>
              <a:t>Daresbury</a:t>
            </a:r>
            <a:r>
              <a:rPr lang="fr-FR" sz="2000" i="1" dirty="0" smtClean="0"/>
              <a:t>-UK  (VELA/CLARA)</a:t>
            </a:r>
          </a:p>
          <a:p>
            <a:pPr marL="622300" lvl="1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 smtClean="0"/>
              <a:t>ELETTRA-INFN Lecce (Italie)</a:t>
            </a:r>
          </a:p>
          <a:p>
            <a:pPr lvl="1">
              <a:lnSpc>
                <a:spcPct val="150000"/>
              </a:lnSpc>
            </a:pPr>
            <a:endParaRPr lang="fr-FR" sz="2000" i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i="1" dirty="0" smtClean="0"/>
              <a:t>Consortium en Formation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000" i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i="1" dirty="0" smtClean="0"/>
              <a:t>FET-OPEN 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1147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771405" y="154256"/>
            <a:ext cx="10469619" cy="6551344"/>
            <a:chOff x="209167" y="814977"/>
            <a:chExt cx="8693533" cy="5164723"/>
          </a:xfrm>
        </p:grpSpPr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960"/>
            <a:stretch/>
          </p:blipFill>
          <p:spPr>
            <a:xfrm>
              <a:off x="209167" y="814978"/>
              <a:ext cx="8541133" cy="5164722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7314186" y="814977"/>
              <a:ext cx="1043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3-5 </a:t>
              </a:r>
              <a:r>
                <a:rPr lang="fr-FR" dirty="0" err="1" smtClean="0"/>
                <a:t>Years</a:t>
              </a:r>
              <a:endParaRPr lang="fr-FR" dirty="0"/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7835900" y="3244939"/>
              <a:ext cx="1066800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3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6" y="971383"/>
            <a:ext cx="11536255" cy="50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5648" y="215997"/>
            <a:ext cx="8820244" cy="49385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b="1" i="1" dirty="0" smtClean="0">
                <a:latin typeface="+mn-lt"/>
              </a:rPr>
              <a:t>Ressources, Interaction avec les LABEX, Budget</a:t>
            </a:r>
            <a:endParaRPr lang="fr-FR" sz="2800" b="1" i="1" dirty="0">
              <a:latin typeface="+mn-lt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"/>
          <a:stretch/>
        </p:blipFill>
        <p:spPr>
          <a:xfrm>
            <a:off x="5745015" y="1223269"/>
            <a:ext cx="6271216" cy="1140259"/>
          </a:xfrm>
        </p:spPr>
      </p:pic>
      <p:sp>
        <p:nvSpPr>
          <p:cNvPr id="3" name="ZoneTexte 2"/>
          <p:cNvSpPr txBox="1"/>
          <p:nvPr/>
        </p:nvSpPr>
        <p:spPr>
          <a:xfrm>
            <a:off x="7675253" y="873641"/>
            <a:ext cx="201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Projet DRUM (P2I0)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690478"/>
              </p:ext>
            </p:extLst>
          </p:nvPr>
        </p:nvGraphicFramePr>
        <p:xfrm>
          <a:off x="483044" y="1033209"/>
          <a:ext cx="4527868" cy="495195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353120"/>
                <a:gridCol w="1286778"/>
                <a:gridCol w="887970"/>
              </a:tblGrid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Nom</a:t>
                      </a:r>
                      <a:endParaRPr lang="fr-FR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Affiliation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Fraction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Christelle Bruni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LAL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0,3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Nicolas Delerue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LAL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0,15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David Garzella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CEA/DRF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0,35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Olivier Guilbaud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LPGP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0,3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Kevin Cassou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LAL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0,15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Stéphane Jenzer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LAL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0,7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Sophie Kazamias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LPGP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0,3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Pierre Lepercq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LAL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0,15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Bruno Lucas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LPGP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0,4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Gilles Maynard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LPGP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0,25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Moana Pittman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CLUPS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0,3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Julien Demailly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LPGP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0,3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Elsa Baynard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CLUPS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0,3</a:t>
                      </a:r>
                      <a:endParaRPr lang="fr-FR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50826" b="6675"/>
          <a:stretch/>
        </p:blipFill>
        <p:spPr>
          <a:xfrm>
            <a:off x="7229382" y="2713156"/>
            <a:ext cx="3302482" cy="39629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17264" y="2343824"/>
            <a:ext cx="252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Budget 2016  (CS du LAL)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99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044367651"/>
              </p:ext>
            </p:extLst>
          </p:nvPr>
        </p:nvGraphicFramePr>
        <p:xfrm>
          <a:off x="1000936" y="1163781"/>
          <a:ext cx="10604538" cy="528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572768" y="0"/>
            <a:ext cx="98037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/>
              <a:t>Emergence 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3269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220</Words>
  <Application>Microsoft Office PowerPoint</Application>
  <PresentationFormat>Grand écran</PresentationFormat>
  <Paragraphs>87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MS Mincho</vt:lpstr>
      <vt:lpstr>Arial</vt:lpstr>
      <vt:lpstr>Calibri</vt:lpstr>
      <vt:lpstr>Calibri Light</vt:lpstr>
      <vt:lpstr>Cambria</vt:lpstr>
      <vt:lpstr>Times New Roman</vt:lpstr>
      <vt:lpstr>Wingdings</vt:lpstr>
      <vt:lpstr>Thème Office</vt:lpstr>
      <vt:lpstr>ESCULAP: ElectronS CoUrts pour L’Accélération Plasma</vt:lpstr>
      <vt:lpstr>OBJECTIFS </vt:lpstr>
      <vt:lpstr>International</vt:lpstr>
      <vt:lpstr>Présentation PowerPoint</vt:lpstr>
      <vt:lpstr>Présentation PowerPoint</vt:lpstr>
      <vt:lpstr>Ressources, Interaction avec les LABEX, Budget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GARZELLA David</dc:creator>
  <cp:lastModifiedBy>GARZELLA David</cp:lastModifiedBy>
  <cp:revision>63</cp:revision>
  <dcterms:created xsi:type="dcterms:W3CDTF">2016-02-03T12:52:05Z</dcterms:created>
  <dcterms:modified xsi:type="dcterms:W3CDTF">2016-05-25T11:30:29Z</dcterms:modified>
</cp:coreProperties>
</file>